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266" r:id="rId28"/>
    <p:sldId id="293" r:id="rId29"/>
    <p:sldId id="281" r:id="rId30"/>
    <p:sldId id="282" r:id="rId31"/>
    <p:sldId id="284" r:id="rId32"/>
    <p:sldId id="288" r:id="rId33"/>
    <p:sldId id="290" r:id="rId34"/>
    <p:sldId id="313" r:id="rId35"/>
    <p:sldId id="314" r:id="rId36"/>
    <p:sldId id="315" r:id="rId37"/>
    <p:sldId id="316" r:id="rId38"/>
    <p:sldId id="317" r:id="rId39"/>
    <p:sldId id="287" r:id="rId40"/>
    <p:sldId id="285" r:id="rId41"/>
    <p:sldId id="310" r:id="rId42"/>
    <p:sldId id="268" r:id="rId43"/>
    <p:sldId id="263" r:id="rId44"/>
    <p:sldId id="264" r:id="rId45"/>
    <p:sldId id="269" r:id="rId46"/>
    <p:sldId id="265" r:id="rId47"/>
    <p:sldId id="312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682" autoAdjust="0"/>
  </p:normalViewPr>
  <p:slideViewPr>
    <p:cSldViewPr snapToGrid="0">
      <p:cViewPr varScale="1">
        <p:scale>
          <a:sx n="102" d="100"/>
          <a:sy n="102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31423C-B70D-2E0E-644D-2AB27246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98" y="3173851"/>
            <a:ext cx="4533179" cy="14605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458" y="5149628"/>
            <a:ext cx="4533179" cy="14605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9652EDA-0599-F015-11FB-7469145588C9}"/>
              </a:ext>
            </a:extLst>
          </p:cNvPr>
          <p:cNvSpPr txBox="1"/>
          <p:nvPr/>
        </p:nvSpPr>
        <p:spPr>
          <a:xfrm>
            <a:off x="6869979" y="2527520"/>
            <a:ext cx="372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Maybe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U-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comparism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below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difference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between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buildings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2471</Words>
  <Application>Microsoft Macintosh PowerPoint</Application>
  <PresentationFormat>Breitbild</PresentationFormat>
  <Paragraphs>310</Paragraphs>
  <Slides>47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PowerPoint-Präsentation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32</cp:revision>
  <dcterms:created xsi:type="dcterms:W3CDTF">2025-06-07T09:35:23Z</dcterms:created>
  <dcterms:modified xsi:type="dcterms:W3CDTF">2025-06-30T08:36:34Z</dcterms:modified>
</cp:coreProperties>
</file>